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6"/>
  </p:notesMasterIdLst>
  <p:sldIdLst>
    <p:sldId id="261" r:id="rId2"/>
    <p:sldId id="257" r:id="rId3"/>
    <p:sldId id="259" r:id="rId4"/>
    <p:sldId id="258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4" autoAdjust="0"/>
    <p:restoredTop sz="88014" autoAdjust="0"/>
  </p:normalViewPr>
  <p:slideViewPr>
    <p:cSldViewPr snapToGrid="0">
      <p:cViewPr varScale="1">
        <p:scale>
          <a:sx n="61" d="100"/>
          <a:sy n="61" d="100"/>
        </p:scale>
        <p:origin x="846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C4B582-83CA-461C-8781-699A40AB2E1E}" type="datetimeFigureOut">
              <a:rPr lang="en-US" smtClean="0"/>
              <a:pPr/>
              <a:t>2021-01-22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60AA08-7D18-46CB-8EB5-4526728AA6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965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6319" y="802299"/>
            <a:ext cx="5618515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6319" y="3531205"/>
            <a:ext cx="5618515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58537-0FEA-4A24-848A-F79C658F0A4D}" type="datetimeFigureOut">
              <a:rPr lang="en-US" smtClean="0"/>
              <a:t>2021-01-22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96319" y="329308"/>
            <a:ext cx="3086292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4703" y="798973"/>
            <a:ext cx="802005" cy="503578"/>
          </a:xfrm>
        </p:spPr>
        <p:txBody>
          <a:bodyPr/>
          <a:lstStyle/>
          <a:p>
            <a:fld id="{0C70B803-2FC6-4ACD-9D15-0F9BE2025DB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96319" y="3528542"/>
            <a:ext cx="561851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8105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58537-0FEA-4A24-848A-F79C658F0A4D}" type="datetimeFigureOut">
              <a:rPr lang="en-US" smtClean="0"/>
              <a:t>2021-01-22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0B803-2FC6-4ACD-9D15-0F9BE2025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289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8028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1" y="798974"/>
            <a:ext cx="5301095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58537-0FEA-4A24-848A-F79C658F0A4D}" type="datetimeFigureOut">
              <a:rPr lang="en-US" smtClean="0"/>
              <a:t>2021-01-22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0B803-2FC6-4ACD-9D15-0F9BE2025DB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18028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686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58537-0FEA-4A24-848A-F79C658F0A4D}" type="datetimeFigureOut">
              <a:rPr lang="en-US" smtClean="0"/>
              <a:t>2021-01-22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0B803-2FC6-4ACD-9D15-0F9BE2025DB8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113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1756130"/>
            <a:ext cx="5617002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2" y="3806196"/>
            <a:ext cx="561700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58537-0FEA-4A24-848A-F79C658F0A4D}" type="datetimeFigureOut">
              <a:rPr lang="en-US" smtClean="0"/>
              <a:t>2021-01-22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0B803-2FC6-4ACD-9D15-0F9BE2025DB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43491" y="3804985"/>
            <a:ext cx="56170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571343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0" y="2013936"/>
            <a:ext cx="3125871" cy="3437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9182" y="2013936"/>
            <a:ext cx="3125652" cy="3437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58537-0FEA-4A24-848A-F79C658F0A4D}" type="datetimeFigureOut">
              <a:rPr lang="en-US" smtClean="0"/>
              <a:t>2021-01-22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0B803-2FC6-4ACD-9D15-0F9BE2025DB8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916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571344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3125766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9182" y="2023004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9182" y="2821491"/>
            <a:ext cx="31256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58537-0FEA-4A24-848A-F79C658F0A4D}" type="datetimeFigureOut">
              <a:rPr lang="en-US" smtClean="0"/>
              <a:t>2021-01-22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0B803-2FC6-4ACD-9D15-0F9BE2025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444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58537-0FEA-4A24-848A-F79C658F0A4D}" type="datetimeFigureOut">
              <a:rPr lang="en-US" smtClean="0"/>
              <a:t>2021-01-22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0B803-2FC6-4ACD-9D15-0F9BE2025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41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58537-0FEA-4A24-848A-F79C658F0A4D}" type="datetimeFigureOut">
              <a:rPr lang="en-US" smtClean="0"/>
              <a:t>2021-01-22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0B803-2FC6-4ACD-9D15-0F9BE2025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91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828178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58537-0FEA-4A24-848A-F79C658F0A4D}" type="datetimeFigureOut">
              <a:rPr lang="en-US" smtClean="0"/>
              <a:t>2021-01-22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0B803-2FC6-4ACD-9D15-0F9BE2025DB8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1748" y="3205491"/>
            <a:ext cx="242327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916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996501" y="482171"/>
            <a:ext cx="3511387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8" y="1129513"/>
            <a:ext cx="3244935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240286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252420" cy="320123"/>
          </a:xfrm>
        </p:spPr>
        <p:txBody>
          <a:bodyPr/>
          <a:lstStyle>
            <a:lvl1pPr algn="l">
              <a:defRPr/>
            </a:lvl1pPr>
          </a:lstStyle>
          <a:p>
            <a:fld id="{36758537-0FEA-4A24-848A-F79C658F0A4D}" type="datetimeFigureOut">
              <a:rPr lang="en-US" smtClean="0"/>
              <a:t>2021-01-22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251553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0B803-2FC6-4ACD-9D15-0F9BE2025DB8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1281" y="3143605"/>
            <a:ext cx="324201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0566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CBFDB-6F2F-408A-B4B5-E14287D8A7A4}" type="datetimeFigureOut">
              <a:rPr lang="en-US" smtClean="0"/>
              <a:t>2021-01-22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E5CE8E7A-3E60-45B7-8AC0-5DE38CCEA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297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BA5A5-8828-4699-8899-A042D65303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Cybersecurity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9B90D8-2191-423F-8DB8-52175954E3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Shoulder Surfing</a:t>
            </a:r>
          </a:p>
        </p:txBody>
      </p:sp>
    </p:spTree>
    <p:extLst>
      <p:ext uri="{BB962C8B-B14F-4D97-AF65-F5344CB8AC3E}">
        <p14:creationId xmlns:p14="http://schemas.microsoft.com/office/powerpoint/2010/main" val="3107469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Shoulder Surfing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18402"/>
            <a:ext cx="8428853" cy="451081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You possess information</a:t>
            </a:r>
          </a:p>
          <a:p>
            <a:pPr lvl="1"/>
            <a:r>
              <a:rPr lang="en-US" dirty="0"/>
              <a:t>Others want it</a:t>
            </a:r>
          </a:p>
          <a:p>
            <a:pPr lvl="2"/>
            <a:r>
              <a:rPr lang="en-US" dirty="0"/>
              <a:t>Why?</a:t>
            </a:r>
          </a:p>
          <a:p>
            <a:pPr lvl="3"/>
            <a:r>
              <a:rPr lang="en-US" dirty="0"/>
              <a:t>Curiosity</a:t>
            </a:r>
          </a:p>
          <a:p>
            <a:pPr lvl="3"/>
            <a:r>
              <a:rPr lang="en-US" dirty="0"/>
              <a:t>Industrial espionage</a:t>
            </a:r>
          </a:p>
          <a:p>
            <a:pPr lvl="3"/>
            <a:r>
              <a:rPr lang="en-US" dirty="0"/>
              <a:t>Competitive advantage</a:t>
            </a:r>
          </a:p>
          <a:p>
            <a:r>
              <a:rPr lang="en-US" dirty="0"/>
              <a:t>Easy in public places</a:t>
            </a:r>
          </a:p>
          <a:p>
            <a:pPr lvl="1"/>
            <a:r>
              <a:rPr lang="en-US" dirty="0"/>
              <a:t>Coffee shops, libraries, airports</a:t>
            </a:r>
          </a:p>
          <a:p>
            <a:pPr lvl="1"/>
            <a:r>
              <a:rPr lang="en-US" dirty="0"/>
              <a:t>Hallway-facing monitors</a:t>
            </a:r>
          </a:p>
          <a:p>
            <a:r>
              <a:rPr lang="en-US" dirty="0"/>
              <a:t>Surf from a distance</a:t>
            </a:r>
          </a:p>
          <a:p>
            <a:pPr lvl="1"/>
            <a:r>
              <a:rPr lang="en-US" dirty="0"/>
              <a:t>Binoculars/telescopes</a:t>
            </a:r>
          </a:p>
          <a:p>
            <a:pPr lvl="1"/>
            <a:r>
              <a:rPr lang="en-US" dirty="0"/>
              <a:t>Remote webcams</a:t>
            </a:r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816" y="0"/>
            <a:ext cx="3262184" cy="474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272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his passcode?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2810" y="5065802"/>
            <a:ext cx="6178379" cy="114964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000" dirty="0"/>
              <a:t>Congressman Lance Gooden (TX-5)</a:t>
            </a:r>
            <a:br>
              <a:rPr lang="en-US" sz="2000" dirty="0"/>
            </a:br>
            <a:r>
              <a:rPr lang="en-US" sz="2000" dirty="0"/>
              <a:t>on CSPAN coverage of House Financial Services Committee, 2019</a:t>
            </a:r>
          </a:p>
        </p:txBody>
      </p:sp>
      <p:pic>
        <p:nvPicPr>
          <p:cNvPr id="1026" name="Picture 2" descr="C:\Users\Tommy\Desktop\Cybersecurity\Shoulder-surfing-PhonePassword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194" y="1442423"/>
            <a:ext cx="3011610" cy="352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235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79B9C-6B33-4EEC-B2A4-75CD39986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Preventing Shoulder Surfing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B6D81-6F60-4144-89D3-23B2E810C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496317"/>
            <a:ext cx="8717618" cy="4800600"/>
          </a:xfrm>
        </p:spPr>
        <p:txBody>
          <a:bodyPr/>
          <a:lstStyle/>
          <a:p>
            <a:r>
              <a:rPr lang="en-US" dirty="0"/>
              <a:t>Be aware of your surroundings</a:t>
            </a:r>
          </a:p>
          <a:p>
            <a:r>
              <a:rPr lang="en-US" dirty="0"/>
              <a:t>Privacy screen</a:t>
            </a:r>
          </a:p>
          <a:p>
            <a:r>
              <a:rPr lang="en-US" dirty="0"/>
              <a:t>Keep monitor facing away from </a:t>
            </a:r>
            <a:br>
              <a:rPr lang="en-US" dirty="0"/>
            </a:br>
            <a:r>
              <a:rPr lang="en-US" dirty="0"/>
              <a:t>windows and hallways</a:t>
            </a:r>
          </a:p>
        </p:txBody>
      </p:sp>
      <p:pic>
        <p:nvPicPr>
          <p:cNvPr id="5" name="Picture 2" descr="Image result for monitor privacy fil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47392" y="2102533"/>
            <a:ext cx="3150524" cy="315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912190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1916</TotalTime>
  <Words>79</Words>
  <Application>Microsoft Office PowerPoint</Application>
  <PresentationFormat>On-screen Show (4:3)</PresentationFormat>
  <Paragraphs>21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Gill Sans MT</vt:lpstr>
      <vt:lpstr>Gallery</vt:lpstr>
      <vt:lpstr>Cybersecurity</vt:lpstr>
      <vt:lpstr>Shoulder Surfing</vt:lpstr>
      <vt:lpstr>What’s his passcode?</vt:lpstr>
      <vt:lpstr>Preventing Shoulder Surfing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Tommy Gober</dc:creator>
  <cp:keywords>cybersecurity, education</cp:keywords>
  <cp:lastModifiedBy>Richard Greene</cp:lastModifiedBy>
  <cp:revision>59</cp:revision>
  <dcterms:created xsi:type="dcterms:W3CDTF">2019-04-17T19:12:48Z</dcterms:created>
  <dcterms:modified xsi:type="dcterms:W3CDTF">2021-01-22T19:41:03Z</dcterms:modified>
  <cp:category>pptx, curriculum, cyber</cp:category>
</cp:coreProperties>
</file>